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30275213" cy="42811700"/>
  <p:notesSz cx="6858000" cy="9144000"/>
  <p:defaultTextStyle>
    <a:defPPr>
      <a:defRPr lang="en-US"/>
    </a:defPPr>
    <a:lvl1pPr marL="0" algn="l" defTabSz="2088040" rtl="0" eaLnBrk="1" latinLnBrk="0" hangingPunct="1">
      <a:defRPr sz="8300" kern="1200">
        <a:solidFill>
          <a:schemeClr val="tx1"/>
        </a:solidFill>
        <a:latin typeface="+mn-lt"/>
        <a:ea typeface="+mn-ea"/>
        <a:cs typeface="+mn-cs"/>
      </a:defRPr>
    </a:lvl1pPr>
    <a:lvl2pPr marL="2088040" algn="l" defTabSz="2088040" rtl="0" eaLnBrk="1" latinLnBrk="0" hangingPunct="1">
      <a:defRPr sz="8300" kern="1200">
        <a:solidFill>
          <a:schemeClr val="tx1"/>
        </a:solidFill>
        <a:latin typeface="+mn-lt"/>
        <a:ea typeface="+mn-ea"/>
        <a:cs typeface="+mn-cs"/>
      </a:defRPr>
    </a:lvl2pPr>
    <a:lvl3pPr marL="4176078" algn="l" defTabSz="2088040" rtl="0" eaLnBrk="1" latinLnBrk="0" hangingPunct="1">
      <a:defRPr sz="8300" kern="1200">
        <a:solidFill>
          <a:schemeClr val="tx1"/>
        </a:solidFill>
        <a:latin typeface="+mn-lt"/>
        <a:ea typeface="+mn-ea"/>
        <a:cs typeface="+mn-cs"/>
      </a:defRPr>
    </a:lvl3pPr>
    <a:lvl4pPr marL="6264118" algn="l" defTabSz="2088040" rtl="0" eaLnBrk="1" latinLnBrk="0" hangingPunct="1">
      <a:defRPr sz="8300" kern="1200">
        <a:solidFill>
          <a:schemeClr val="tx1"/>
        </a:solidFill>
        <a:latin typeface="+mn-lt"/>
        <a:ea typeface="+mn-ea"/>
        <a:cs typeface="+mn-cs"/>
      </a:defRPr>
    </a:lvl4pPr>
    <a:lvl5pPr marL="8352157" algn="l" defTabSz="2088040" rtl="0" eaLnBrk="1" latinLnBrk="0" hangingPunct="1">
      <a:defRPr sz="8300" kern="1200">
        <a:solidFill>
          <a:schemeClr val="tx1"/>
        </a:solidFill>
        <a:latin typeface="+mn-lt"/>
        <a:ea typeface="+mn-ea"/>
        <a:cs typeface="+mn-cs"/>
      </a:defRPr>
    </a:lvl5pPr>
    <a:lvl6pPr marL="10440197" algn="l" defTabSz="2088040" rtl="0" eaLnBrk="1" latinLnBrk="0" hangingPunct="1">
      <a:defRPr sz="8300" kern="1200">
        <a:solidFill>
          <a:schemeClr val="tx1"/>
        </a:solidFill>
        <a:latin typeface="+mn-lt"/>
        <a:ea typeface="+mn-ea"/>
        <a:cs typeface="+mn-cs"/>
      </a:defRPr>
    </a:lvl6pPr>
    <a:lvl7pPr marL="12528235" algn="l" defTabSz="2088040" rtl="0" eaLnBrk="1" latinLnBrk="0" hangingPunct="1">
      <a:defRPr sz="8300" kern="1200">
        <a:solidFill>
          <a:schemeClr val="tx1"/>
        </a:solidFill>
        <a:latin typeface="+mn-lt"/>
        <a:ea typeface="+mn-ea"/>
        <a:cs typeface="+mn-cs"/>
      </a:defRPr>
    </a:lvl7pPr>
    <a:lvl8pPr marL="14616275" algn="l" defTabSz="2088040" rtl="0" eaLnBrk="1" latinLnBrk="0" hangingPunct="1">
      <a:defRPr sz="8300" kern="1200">
        <a:solidFill>
          <a:schemeClr val="tx1"/>
        </a:solidFill>
        <a:latin typeface="+mn-lt"/>
        <a:ea typeface="+mn-ea"/>
        <a:cs typeface="+mn-cs"/>
      </a:defRPr>
    </a:lvl8pPr>
    <a:lvl9pPr marL="16704314" algn="l" defTabSz="2088040" rtl="0" eaLnBrk="1" latinLnBrk="0" hangingPunct="1">
      <a:defRPr sz="8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D9F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4660"/>
  </p:normalViewPr>
  <p:slideViewPr>
    <p:cSldViewPr snapToGrid="0" snapToObjects="1">
      <p:cViewPr>
        <p:scale>
          <a:sx n="28" d="100"/>
          <a:sy n="28" d="100"/>
        </p:scale>
        <p:origin x="-2992" y="2576"/>
      </p:cViewPr>
      <p:guideLst>
        <p:guide orient="horz" pos="13485"/>
        <p:guide pos="953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A6843E-8520-AF42-934C-931435F47CEC}" type="datetimeFigureOut">
              <a:rPr lang="en-US" smtClean="0"/>
              <a:t>22/11/15</a:t>
            </a:fld>
            <a:endParaRPr lang="en-US"/>
          </a:p>
        </p:txBody>
      </p:sp>
      <p:sp>
        <p:nvSpPr>
          <p:cNvPr id="4" name="Slide Image Placehold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78A1E2-8E7C-8444-AAA5-15D5DF67600B}" type="slidenum">
              <a:rPr lang="en-US" smtClean="0"/>
              <a:t>‹#›</a:t>
            </a:fld>
            <a:endParaRPr lang="en-US"/>
          </a:p>
        </p:txBody>
      </p:sp>
    </p:spTree>
    <p:extLst>
      <p:ext uri="{BB962C8B-B14F-4D97-AF65-F5344CB8AC3E}">
        <p14:creationId xmlns:p14="http://schemas.microsoft.com/office/powerpoint/2010/main" val="1211322034"/>
      </p:ext>
    </p:extLst>
  </p:cSld>
  <p:clrMap bg1="lt1" tx1="dk1" bg2="lt2" tx2="dk2" accent1="accent1" accent2="accent2" accent3="accent3" accent4="accent4" accent5="accent5" accent6="accent6" hlink="hlink" folHlink="folHlink"/>
  <p:notesStyle>
    <a:lvl1pPr marL="0" algn="l" defTabSz="2088040" rtl="0" eaLnBrk="1" latinLnBrk="0" hangingPunct="1">
      <a:defRPr sz="5500" kern="1200">
        <a:solidFill>
          <a:schemeClr val="tx1"/>
        </a:solidFill>
        <a:latin typeface="+mn-lt"/>
        <a:ea typeface="+mn-ea"/>
        <a:cs typeface="+mn-cs"/>
      </a:defRPr>
    </a:lvl1pPr>
    <a:lvl2pPr marL="2088040" algn="l" defTabSz="2088040" rtl="0" eaLnBrk="1" latinLnBrk="0" hangingPunct="1">
      <a:defRPr sz="5500" kern="1200">
        <a:solidFill>
          <a:schemeClr val="tx1"/>
        </a:solidFill>
        <a:latin typeface="+mn-lt"/>
        <a:ea typeface="+mn-ea"/>
        <a:cs typeface="+mn-cs"/>
      </a:defRPr>
    </a:lvl2pPr>
    <a:lvl3pPr marL="4176078" algn="l" defTabSz="2088040" rtl="0" eaLnBrk="1" latinLnBrk="0" hangingPunct="1">
      <a:defRPr sz="5500" kern="1200">
        <a:solidFill>
          <a:schemeClr val="tx1"/>
        </a:solidFill>
        <a:latin typeface="+mn-lt"/>
        <a:ea typeface="+mn-ea"/>
        <a:cs typeface="+mn-cs"/>
      </a:defRPr>
    </a:lvl3pPr>
    <a:lvl4pPr marL="6264118" algn="l" defTabSz="2088040" rtl="0" eaLnBrk="1" latinLnBrk="0" hangingPunct="1">
      <a:defRPr sz="5500" kern="1200">
        <a:solidFill>
          <a:schemeClr val="tx1"/>
        </a:solidFill>
        <a:latin typeface="+mn-lt"/>
        <a:ea typeface="+mn-ea"/>
        <a:cs typeface="+mn-cs"/>
      </a:defRPr>
    </a:lvl4pPr>
    <a:lvl5pPr marL="8352157" algn="l" defTabSz="2088040" rtl="0" eaLnBrk="1" latinLnBrk="0" hangingPunct="1">
      <a:defRPr sz="5500" kern="1200">
        <a:solidFill>
          <a:schemeClr val="tx1"/>
        </a:solidFill>
        <a:latin typeface="+mn-lt"/>
        <a:ea typeface="+mn-ea"/>
        <a:cs typeface="+mn-cs"/>
      </a:defRPr>
    </a:lvl5pPr>
    <a:lvl6pPr marL="10440197" algn="l" defTabSz="2088040" rtl="0" eaLnBrk="1" latinLnBrk="0" hangingPunct="1">
      <a:defRPr sz="5500" kern="1200">
        <a:solidFill>
          <a:schemeClr val="tx1"/>
        </a:solidFill>
        <a:latin typeface="+mn-lt"/>
        <a:ea typeface="+mn-ea"/>
        <a:cs typeface="+mn-cs"/>
      </a:defRPr>
    </a:lvl6pPr>
    <a:lvl7pPr marL="12528235" algn="l" defTabSz="2088040" rtl="0" eaLnBrk="1" latinLnBrk="0" hangingPunct="1">
      <a:defRPr sz="5500" kern="1200">
        <a:solidFill>
          <a:schemeClr val="tx1"/>
        </a:solidFill>
        <a:latin typeface="+mn-lt"/>
        <a:ea typeface="+mn-ea"/>
        <a:cs typeface="+mn-cs"/>
      </a:defRPr>
    </a:lvl7pPr>
    <a:lvl8pPr marL="14616275" algn="l" defTabSz="2088040" rtl="0" eaLnBrk="1" latinLnBrk="0" hangingPunct="1">
      <a:defRPr sz="5500" kern="1200">
        <a:solidFill>
          <a:schemeClr val="tx1"/>
        </a:solidFill>
        <a:latin typeface="+mn-lt"/>
        <a:ea typeface="+mn-ea"/>
        <a:cs typeface="+mn-cs"/>
      </a:defRPr>
    </a:lvl8pPr>
    <a:lvl9pPr marL="16704314" algn="l" defTabSz="2088040" rtl="0" eaLnBrk="1" latinLnBrk="0" hangingPunct="1">
      <a:defRPr sz="5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78A1E2-8E7C-8444-AAA5-15D5DF67600B}" type="slidenum">
              <a:rPr lang="en-US" smtClean="0"/>
              <a:t>1</a:t>
            </a:fld>
            <a:endParaRPr lang="en-US"/>
          </a:p>
        </p:txBody>
      </p:sp>
    </p:spTree>
    <p:extLst>
      <p:ext uri="{BB962C8B-B14F-4D97-AF65-F5344CB8AC3E}">
        <p14:creationId xmlns:p14="http://schemas.microsoft.com/office/powerpoint/2010/main" val="2772736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13299379"/>
            <a:ext cx="25733931" cy="9176768"/>
          </a:xfrm>
        </p:spPr>
        <p:txBody>
          <a:bodyPr/>
          <a:lstStyle/>
          <a:p>
            <a:r>
              <a:rPr lang="en-GB" smtClean="0"/>
              <a:t>Click to edit Master title style</a:t>
            </a:r>
            <a:endParaRPr lang="en-US"/>
          </a:p>
        </p:txBody>
      </p:sp>
      <p:sp>
        <p:nvSpPr>
          <p:cNvPr id="3" name="Subtitle 2"/>
          <p:cNvSpPr>
            <a:spLocks noGrp="1"/>
          </p:cNvSpPr>
          <p:nvPr>
            <p:ph type="subTitle" idx="1"/>
          </p:nvPr>
        </p:nvSpPr>
        <p:spPr>
          <a:xfrm>
            <a:off x="4541283" y="24259964"/>
            <a:ext cx="21192650" cy="10940768"/>
          </a:xfrm>
        </p:spPr>
        <p:txBody>
          <a:bodyPr/>
          <a:lstStyle>
            <a:lvl1pPr marL="0" indent="0" algn="ctr">
              <a:buNone/>
              <a:defRPr>
                <a:solidFill>
                  <a:schemeClr val="tx1">
                    <a:tint val="75000"/>
                  </a:schemeClr>
                </a:solidFill>
              </a:defRPr>
            </a:lvl1pPr>
            <a:lvl2pPr marL="2088040" indent="0" algn="ctr">
              <a:buNone/>
              <a:defRPr>
                <a:solidFill>
                  <a:schemeClr val="tx1">
                    <a:tint val="75000"/>
                  </a:schemeClr>
                </a:solidFill>
              </a:defRPr>
            </a:lvl2pPr>
            <a:lvl3pPr marL="4176078" indent="0" algn="ctr">
              <a:buNone/>
              <a:defRPr>
                <a:solidFill>
                  <a:schemeClr val="tx1">
                    <a:tint val="75000"/>
                  </a:schemeClr>
                </a:solidFill>
              </a:defRPr>
            </a:lvl3pPr>
            <a:lvl4pPr marL="6264118" indent="0" algn="ctr">
              <a:buNone/>
              <a:defRPr>
                <a:solidFill>
                  <a:schemeClr val="tx1">
                    <a:tint val="75000"/>
                  </a:schemeClr>
                </a:solidFill>
              </a:defRPr>
            </a:lvl4pPr>
            <a:lvl5pPr marL="8352157" indent="0" algn="ctr">
              <a:buNone/>
              <a:defRPr>
                <a:solidFill>
                  <a:schemeClr val="tx1">
                    <a:tint val="75000"/>
                  </a:schemeClr>
                </a:solidFill>
              </a:defRPr>
            </a:lvl5pPr>
            <a:lvl6pPr marL="10440197" indent="0" algn="ctr">
              <a:buNone/>
              <a:defRPr>
                <a:solidFill>
                  <a:schemeClr val="tx1">
                    <a:tint val="75000"/>
                  </a:schemeClr>
                </a:solidFill>
              </a:defRPr>
            </a:lvl6pPr>
            <a:lvl7pPr marL="12528235" indent="0" algn="ctr">
              <a:buNone/>
              <a:defRPr>
                <a:solidFill>
                  <a:schemeClr val="tx1">
                    <a:tint val="75000"/>
                  </a:schemeClr>
                </a:solidFill>
              </a:defRPr>
            </a:lvl7pPr>
            <a:lvl8pPr marL="14616275" indent="0" algn="ctr">
              <a:buNone/>
              <a:defRPr>
                <a:solidFill>
                  <a:schemeClr val="tx1">
                    <a:tint val="75000"/>
                  </a:schemeClr>
                </a:solidFill>
              </a:defRPr>
            </a:lvl8pPr>
            <a:lvl9pPr marL="16704314"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1BD0C627-D9AF-414F-A730-D5460D2B9F03}" type="datetimeFigureOut">
              <a:rPr lang="en-US" smtClean="0"/>
              <a:t>22/11/15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075D8-74FF-3341-9F39-333DFE96A75E}" type="slidenum">
              <a:rPr lang="en-US" smtClean="0"/>
              <a:t>‹#›</a:t>
            </a:fld>
            <a:endParaRPr lang="en-US"/>
          </a:p>
        </p:txBody>
      </p:sp>
    </p:spTree>
    <p:extLst>
      <p:ext uri="{BB962C8B-B14F-4D97-AF65-F5344CB8AC3E}">
        <p14:creationId xmlns:p14="http://schemas.microsoft.com/office/powerpoint/2010/main" val="98857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BD0C627-D9AF-414F-A730-D5460D2B9F03}" type="datetimeFigureOut">
              <a:rPr lang="en-US" smtClean="0"/>
              <a:t>22/11/15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075D8-74FF-3341-9F39-333DFE96A75E}" type="slidenum">
              <a:rPr lang="en-US" smtClean="0"/>
              <a:t>‹#›</a:t>
            </a:fld>
            <a:endParaRPr lang="en-US"/>
          </a:p>
        </p:txBody>
      </p:sp>
    </p:spTree>
    <p:extLst>
      <p:ext uri="{BB962C8B-B14F-4D97-AF65-F5344CB8AC3E}">
        <p14:creationId xmlns:p14="http://schemas.microsoft.com/office/powerpoint/2010/main" val="801045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49528" y="1714456"/>
            <a:ext cx="6811924" cy="36528687"/>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1513762" y="1714456"/>
            <a:ext cx="19931182" cy="3652868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BD0C627-D9AF-414F-A730-D5460D2B9F03}" type="datetimeFigureOut">
              <a:rPr lang="en-US" smtClean="0"/>
              <a:t>22/11/15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075D8-74FF-3341-9F39-333DFE96A75E}" type="slidenum">
              <a:rPr lang="en-US" smtClean="0"/>
              <a:t>‹#›</a:t>
            </a:fld>
            <a:endParaRPr lang="en-US"/>
          </a:p>
        </p:txBody>
      </p:sp>
    </p:spTree>
    <p:extLst>
      <p:ext uri="{BB962C8B-B14F-4D97-AF65-F5344CB8AC3E}">
        <p14:creationId xmlns:p14="http://schemas.microsoft.com/office/powerpoint/2010/main" val="2072592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BD0C627-D9AF-414F-A730-D5460D2B9F03}" type="datetimeFigureOut">
              <a:rPr lang="en-US" smtClean="0"/>
              <a:t>22/11/15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075D8-74FF-3341-9F39-333DFE96A75E}" type="slidenum">
              <a:rPr lang="en-US" smtClean="0"/>
              <a:t>‹#›</a:t>
            </a:fld>
            <a:endParaRPr lang="en-US"/>
          </a:p>
        </p:txBody>
      </p:sp>
    </p:spTree>
    <p:extLst>
      <p:ext uri="{BB962C8B-B14F-4D97-AF65-F5344CB8AC3E}">
        <p14:creationId xmlns:p14="http://schemas.microsoft.com/office/powerpoint/2010/main" val="1557006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533" y="27510484"/>
            <a:ext cx="25733931" cy="8502880"/>
          </a:xfrm>
        </p:spPr>
        <p:txBody>
          <a:bodyPr anchor="t"/>
          <a:lstStyle>
            <a:lvl1pPr algn="l">
              <a:defRPr sz="18300" b="1" cap="all"/>
            </a:lvl1pPr>
          </a:lstStyle>
          <a:p>
            <a:r>
              <a:rPr lang="en-GB" smtClean="0"/>
              <a:t>Click to edit Master title style</a:t>
            </a:r>
            <a:endParaRPr lang="en-US"/>
          </a:p>
        </p:txBody>
      </p:sp>
      <p:sp>
        <p:nvSpPr>
          <p:cNvPr id="3" name="Text Placeholder 2"/>
          <p:cNvSpPr>
            <a:spLocks noGrp="1"/>
          </p:cNvSpPr>
          <p:nvPr>
            <p:ph type="body" idx="1"/>
          </p:nvPr>
        </p:nvSpPr>
        <p:spPr>
          <a:xfrm>
            <a:off x="2391533" y="18145429"/>
            <a:ext cx="25733931" cy="9365056"/>
          </a:xfrm>
        </p:spPr>
        <p:txBody>
          <a:bodyPr anchor="b"/>
          <a:lstStyle>
            <a:lvl1pPr marL="0" indent="0">
              <a:buNone/>
              <a:defRPr sz="9100">
                <a:solidFill>
                  <a:schemeClr val="tx1">
                    <a:tint val="75000"/>
                  </a:schemeClr>
                </a:solidFill>
              </a:defRPr>
            </a:lvl1pPr>
            <a:lvl2pPr marL="2088040" indent="0">
              <a:buNone/>
              <a:defRPr sz="8300">
                <a:solidFill>
                  <a:schemeClr val="tx1">
                    <a:tint val="75000"/>
                  </a:schemeClr>
                </a:solidFill>
              </a:defRPr>
            </a:lvl2pPr>
            <a:lvl3pPr marL="4176078" indent="0">
              <a:buNone/>
              <a:defRPr sz="7200">
                <a:solidFill>
                  <a:schemeClr val="tx1">
                    <a:tint val="75000"/>
                  </a:schemeClr>
                </a:solidFill>
              </a:defRPr>
            </a:lvl3pPr>
            <a:lvl4pPr marL="6264118" indent="0">
              <a:buNone/>
              <a:defRPr sz="6400">
                <a:solidFill>
                  <a:schemeClr val="tx1">
                    <a:tint val="75000"/>
                  </a:schemeClr>
                </a:solidFill>
              </a:defRPr>
            </a:lvl4pPr>
            <a:lvl5pPr marL="8352157" indent="0">
              <a:buNone/>
              <a:defRPr sz="6400">
                <a:solidFill>
                  <a:schemeClr val="tx1">
                    <a:tint val="75000"/>
                  </a:schemeClr>
                </a:solidFill>
              </a:defRPr>
            </a:lvl5pPr>
            <a:lvl6pPr marL="10440197" indent="0">
              <a:buNone/>
              <a:defRPr sz="6400">
                <a:solidFill>
                  <a:schemeClr val="tx1">
                    <a:tint val="75000"/>
                  </a:schemeClr>
                </a:solidFill>
              </a:defRPr>
            </a:lvl6pPr>
            <a:lvl7pPr marL="12528235" indent="0">
              <a:buNone/>
              <a:defRPr sz="6400">
                <a:solidFill>
                  <a:schemeClr val="tx1">
                    <a:tint val="75000"/>
                  </a:schemeClr>
                </a:solidFill>
              </a:defRPr>
            </a:lvl7pPr>
            <a:lvl8pPr marL="14616275" indent="0">
              <a:buNone/>
              <a:defRPr sz="6400">
                <a:solidFill>
                  <a:schemeClr val="tx1">
                    <a:tint val="75000"/>
                  </a:schemeClr>
                </a:solidFill>
              </a:defRPr>
            </a:lvl8pPr>
            <a:lvl9pPr marL="16704314" indent="0">
              <a:buNone/>
              <a:defRPr sz="6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1BD0C627-D9AF-414F-A730-D5460D2B9F03}" type="datetimeFigureOut">
              <a:rPr lang="en-US" smtClean="0"/>
              <a:t>22/11/15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075D8-74FF-3341-9F39-333DFE96A75E}" type="slidenum">
              <a:rPr lang="en-US" smtClean="0"/>
              <a:t>‹#›</a:t>
            </a:fld>
            <a:endParaRPr lang="en-US"/>
          </a:p>
        </p:txBody>
      </p:sp>
    </p:spTree>
    <p:extLst>
      <p:ext uri="{BB962C8B-B14F-4D97-AF65-F5344CB8AC3E}">
        <p14:creationId xmlns:p14="http://schemas.microsoft.com/office/powerpoint/2010/main" val="680643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1513762" y="9989401"/>
            <a:ext cx="13371552" cy="28253743"/>
          </a:xfrm>
        </p:spPr>
        <p:txBody>
          <a:bodyPr/>
          <a:lstStyle>
            <a:lvl1pPr>
              <a:defRPr sz="12800"/>
            </a:lvl1pPr>
            <a:lvl2pPr>
              <a:defRPr sz="11000"/>
            </a:lvl2pPr>
            <a:lvl3pPr>
              <a:defRPr sz="9100"/>
            </a:lvl3pPr>
            <a:lvl4pPr>
              <a:defRPr sz="8300"/>
            </a:lvl4pPr>
            <a:lvl5pPr>
              <a:defRPr sz="8300"/>
            </a:lvl5pPr>
            <a:lvl6pPr>
              <a:defRPr sz="8300"/>
            </a:lvl6pPr>
            <a:lvl7pPr>
              <a:defRPr sz="8300"/>
            </a:lvl7pPr>
            <a:lvl8pPr>
              <a:defRPr sz="8300"/>
            </a:lvl8pPr>
            <a:lvl9pPr>
              <a:defRPr sz="83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15389901" y="9989401"/>
            <a:ext cx="13371552" cy="28253743"/>
          </a:xfrm>
        </p:spPr>
        <p:txBody>
          <a:bodyPr/>
          <a:lstStyle>
            <a:lvl1pPr>
              <a:defRPr sz="12800"/>
            </a:lvl1pPr>
            <a:lvl2pPr>
              <a:defRPr sz="11000"/>
            </a:lvl2pPr>
            <a:lvl3pPr>
              <a:defRPr sz="9100"/>
            </a:lvl3pPr>
            <a:lvl4pPr>
              <a:defRPr sz="8300"/>
            </a:lvl4pPr>
            <a:lvl5pPr>
              <a:defRPr sz="8300"/>
            </a:lvl5pPr>
            <a:lvl6pPr>
              <a:defRPr sz="8300"/>
            </a:lvl6pPr>
            <a:lvl7pPr>
              <a:defRPr sz="8300"/>
            </a:lvl7pPr>
            <a:lvl8pPr>
              <a:defRPr sz="8300"/>
            </a:lvl8pPr>
            <a:lvl9pPr>
              <a:defRPr sz="83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1BD0C627-D9AF-414F-A730-D5460D2B9F03}" type="datetimeFigureOut">
              <a:rPr lang="en-US" smtClean="0"/>
              <a:t>22/11/15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4075D8-74FF-3341-9F39-333DFE96A75E}" type="slidenum">
              <a:rPr lang="en-US" smtClean="0"/>
              <a:t>‹#›</a:t>
            </a:fld>
            <a:endParaRPr lang="en-US"/>
          </a:p>
        </p:txBody>
      </p:sp>
    </p:spTree>
    <p:extLst>
      <p:ext uri="{BB962C8B-B14F-4D97-AF65-F5344CB8AC3E}">
        <p14:creationId xmlns:p14="http://schemas.microsoft.com/office/powerpoint/2010/main" val="483902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1513761" y="9583085"/>
            <a:ext cx="13376811" cy="3993774"/>
          </a:xfrm>
        </p:spPr>
        <p:txBody>
          <a:bodyPr anchor="b"/>
          <a:lstStyle>
            <a:lvl1pPr marL="0" indent="0">
              <a:buNone/>
              <a:defRPr sz="11000" b="1"/>
            </a:lvl1pPr>
            <a:lvl2pPr marL="2088040" indent="0">
              <a:buNone/>
              <a:defRPr sz="9100" b="1"/>
            </a:lvl2pPr>
            <a:lvl3pPr marL="4176078" indent="0">
              <a:buNone/>
              <a:defRPr sz="8300" b="1"/>
            </a:lvl3pPr>
            <a:lvl4pPr marL="6264118" indent="0">
              <a:buNone/>
              <a:defRPr sz="7200" b="1"/>
            </a:lvl4pPr>
            <a:lvl5pPr marL="8352157" indent="0">
              <a:buNone/>
              <a:defRPr sz="7200" b="1"/>
            </a:lvl5pPr>
            <a:lvl6pPr marL="10440197" indent="0">
              <a:buNone/>
              <a:defRPr sz="7200" b="1"/>
            </a:lvl6pPr>
            <a:lvl7pPr marL="12528235" indent="0">
              <a:buNone/>
              <a:defRPr sz="7200" b="1"/>
            </a:lvl7pPr>
            <a:lvl8pPr marL="14616275" indent="0">
              <a:buNone/>
              <a:defRPr sz="7200" b="1"/>
            </a:lvl8pPr>
            <a:lvl9pPr marL="16704314" indent="0">
              <a:buNone/>
              <a:defRPr sz="7200" b="1"/>
            </a:lvl9pPr>
          </a:lstStyle>
          <a:p>
            <a:pPr lvl="0"/>
            <a:r>
              <a:rPr lang="en-GB" smtClean="0"/>
              <a:t>Click to edit Master text styles</a:t>
            </a:r>
          </a:p>
        </p:txBody>
      </p:sp>
      <p:sp>
        <p:nvSpPr>
          <p:cNvPr id="4" name="Content Placeholder 3"/>
          <p:cNvSpPr>
            <a:spLocks noGrp="1"/>
          </p:cNvSpPr>
          <p:nvPr>
            <p:ph sz="half" idx="2"/>
          </p:nvPr>
        </p:nvSpPr>
        <p:spPr>
          <a:xfrm>
            <a:off x="1513761" y="13576859"/>
            <a:ext cx="13376811" cy="24666282"/>
          </a:xfrm>
        </p:spPr>
        <p:txBody>
          <a:bodyPr/>
          <a:lstStyle>
            <a:lvl1pPr>
              <a:defRPr sz="11000"/>
            </a:lvl1pPr>
            <a:lvl2pPr>
              <a:defRPr sz="9100"/>
            </a:lvl2pPr>
            <a:lvl3pPr>
              <a:defRPr sz="8300"/>
            </a:lvl3pPr>
            <a:lvl4pPr>
              <a:defRPr sz="7200"/>
            </a:lvl4pPr>
            <a:lvl5pPr>
              <a:defRPr sz="7200"/>
            </a:lvl5pPr>
            <a:lvl6pPr>
              <a:defRPr sz="7200"/>
            </a:lvl6pPr>
            <a:lvl7pPr>
              <a:defRPr sz="7200"/>
            </a:lvl7pPr>
            <a:lvl8pPr>
              <a:defRPr sz="7200"/>
            </a:lvl8pPr>
            <a:lvl9pPr>
              <a:defRPr sz="72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15379390" y="9583085"/>
            <a:ext cx="13382064" cy="3993774"/>
          </a:xfrm>
        </p:spPr>
        <p:txBody>
          <a:bodyPr anchor="b"/>
          <a:lstStyle>
            <a:lvl1pPr marL="0" indent="0">
              <a:buNone/>
              <a:defRPr sz="11000" b="1"/>
            </a:lvl1pPr>
            <a:lvl2pPr marL="2088040" indent="0">
              <a:buNone/>
              <a:defRPr sz="9100" b="1"/>
            </a:lvl2pPr>
            <a:lvl3pPr marL="4176078" indent="0">
              <a:buNone/>
              <a:defRPr sz="8300" b="1"/>
            </a:lvl3pPr>
            <a:lvl4pPr marL="6264118" indent="0">
              <a:buNone/>
              <a:defRPr sz="7200" b="1"/>
            </a:lvl4pPr>
            <a:lvl5pPr marL="8352157" indent="0">
              <a:buNone/>
              <a:defRPr sz="7200" b="1"/>
            </a:lvl5pPr>
            <a:lvl6pPr marL="10440197" indent="0">
              <a:buNone/>
              <a:defRPr sz="7200" b="1"/>
            </a:lvl6pPr>
            <a:lvl7pPr marL="12528235" indent="0">
              <a:buNone/>
              <a:defRPr sz="7200" b="1"/>
            </a:lvl7pPr>
            <a:lvl8pPr marL="14616275" indent="0">
              <a:buNone/>
              <a:defRPr sz="7200" b="1"/>
            </a:lvl8pPr>
            <a:lvl9pPr marL="16704314" indent="0">
              <a:buNone/>
              <a:defRPr sz="7200" b="1"/>
            </a:lvl9pPr>
          </a:lstStyle>
          <a:p>
            <a:pPr lvl="0"/>
            <a:r>
              <a:rPr lang="en-GB" smtClean="0"/>
              <a:t>Click to edit Master text styles</a:t>
            </a:r>
          </a:p>
        </p:txBody>
      </p:sp>
      <p:sp>
        <p:nvSpPr>
          <p:cNvPr id="6" name="Content Placeholder 5"/>
          <p:cNvSpPr>
            <a:spLocks noGrp="1"/>
          </p:cNvSpPr>
          <p:nvPr>
            <p:ph sz="quarter" idx="4"/>
          </p:nvPr>
        </p:nvSpPr>
        <p:spPr>
          <a:xfrm>
            <a:off x="15379390" y="13576859"/>
            <a:ext cx="13382064" cy="24666282"/>
          </a:xfrm>
        </p:spPr>
        <p:txBody>
          <a:bodyPr/>
          <a:lstStyle>
            <a:lvl1pPr>
              <a:defRPr sz="11000"/>
            </a:lvl1pPr>
            <a:lvl2pPr>
              <a:defRPr sz="9100"/>
            </a:lvl2pPr>
            <a:lvl3pPr>
              <a:defRPr sz="8300"/>
            </a:lvl3pPr>
            <a:lvl4pPr>
              <a:defRPr sz="7200"/>
            </a:lvl4pPr>
            <a:lvl5pPr>
              <a:defRPr sz="7200"/>
            </a:lvl5pPr>
            <a:lvl6pPr>
              <a:defRPr sz="7200"/>
            </a:lvl6pPr>
            <a:lvl7pPr>
              <a:defRPr sz="7200"/>
            </a:lvl7pPr>
            <a:lvl8pPr>
              <a:defRPr sz="7200"/>
            </a:lvl8pPr>
            <a:lvl9pPr>
              <a:defRPr sz="72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1BD0C627-D9AF-414F-A730-D5460D2B9F03}" type="datetimeFigureOut">
              <a:rPr lang="en-US" smtClean="0"/>
              <a:t>22/11/15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4075D8-74FF-3341-9F39-333DFE96A75E}" type="slidenum">
              <a:rPr lang="en-US" smtClean="0"/>
              <a:t>‹#›</a:t>
            </a:fld>
            <a:endParaRPr lang="en-US"/>
          </a:p>
        </p:txBody>
      </p:sp>
    </p:spTree>
    <p:extLst>
      <p:ext uri="{BB962C8B-B14F-4D97-AF65-F5344CB8AC3E}">
        <p14:creationId xmlns:p14="http://schemas.microsoft.com/office/powerpoint/2010/main" val="576480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1BD0C627-D9AF-414F-A730-D5460D2B9F03}" type="datetimeFigureOut">
              <a:rPr lang="en-US" smtClean="0"/>
              <a:t>22/11/15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4075D8-74FF-3341-9F39-333DFE96A75E}" type="slidenum">
              <a:rPr lang="en-US" smtClean="0"/>
              <a:t>‹#›</a:t>
            </a:fld>
            <a:endParaRPr lang="en-US"/>
          </a:p>
        </p:txBody>
      </p:sp>
    </p:spTree>
    <p:extLst>
      <p:ext uri="{BB962C8B-B14F-4D97-AF65-F5344CB8AC3E}">
        <p14:creationId xmlns:p14="http://schemas.microsoft.com/office/powerpoint/2010/main" val="119257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D0C627-D9AF-414F-A730-D5460D2B9F03}" type="datetimeFigureOut">
              <a:rPr lang="en-US" smtClean="0"/>
              <a:t>22/11/15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4075D8-74FF-3341-9F39-333DFE96A75E}" type="slidenum">
              <a:rPr lang="en-US" smtClean="0"/>
              <a:t>‹#›</a:t>
            </a:fld>
            <a:endParaRPr lang="en-US"/>
          </a:p>
        </p:txBody>
      </p:sp>
    </p:spTree>
    <p:extLst>
      <p:ext uri="{BB962C8B-B14F-4D97-AF65-F5344CB8AC3E}">
        <p14:creationId xmlns:p14="http://schemas.microsoft.com/office/powerpoint/2010/main" val="1582115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63" y="1704541"/>
            <a:ext cx="9960337" cy="7254204"/>
          </a:xfrm>
        </p:spPr>
        <p:txBody>
          <a:bodyPr anchor="b"/>
          <a:lstStyle>
            <a:lvl1pPr algn="l">
              <a:defRPr sz="9100" b="1"/>
            </a:lvl1pPr>
          </a:lstStyle>
          <a:p>
            <a:r>
              <a:rPr lang="en-GB" smtClean="0"/>
              <a:t>Click to edit Master title style</a:t>
            </a:r>
            <a:endParaRPr lang="en-US"/>
          </a:p>
        </p:txBody>
      </p:sp>
      <p:sp>
        <p:nvSpPr>
          <p:cNvPr id="3" name="Content Placeholder 2"/>
          <p:cNvSpPr>
            <a:spLocks noGrp="1"/>
          </p:cNvSpPr>
          <p:nvPr>
            <p:ph idx="1"/>
          </p:nvPr>
        </p:nvSpPr>
        <p:spPr>
          <a:xfrm>
            <a:off x="11836766" y="1704543"/>
            <a:ext cx="16924686" cy="36538600"/>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1513763" y="8958748"/>
            <a:ext cx="9960337" cy="29284395"/>
          </a:xfrm>
        </p:spPr>
        <p:txBody>
          <a:bodyPr/>
          <a:lstStyle>
            <a:lvl1pPr marL="0" indent="0">
              <a:buNone/>
              <a:defRPr sz="6400"/>
            </a:lvl1pPr>
            <a:lvl2pPr marL="2088040" indent="0">
              <a:buNone/>
              <a:defRPr sz="5500"/>
            </a:lvl2pPr>
            <a:lvl3pPr marL="4176078" indent="0">
              <a:buNone/>
              <a:defRPr sz="4600"/>
            </a:lvl3pPr>
            <a:lvl4pPr marL="6264118" indent="0">
              <a:buNone/>
              <a:defRPr sz="4100"/>
            </a:lvl4pPr>
            <a:lvl5pPr marL="8352157" indent="0">
              <a:buNone/>
              <a:defRPr sz="4100"/>
            </a:lvl5pPr>
            <a:lvl6pPr marL="10440197" indent="0">
              <a:buNone/>
              <a:defRPr sz="4100"/>
            </a:lvl6pPr>
            <a:lvl7pPr marL="12528235" indent="0">
              <a:buNone/>
              <a:defRPr sz="4100"/>
            </a:lvl7pPr>
            <a:lvl8pPr marL="14616275" indent="0">
              <a:buNone/>
              <a:defRPr sz="4100"/>
            </a:lvl8pPr>
            <a:lvl9pPr marL="16704314" indent="0">
              <a:buNone/>
              <a:defRPr sz="41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BD0C627-D9AF-414F-A730-D5460D2B9F03}" type="datetimeFigureOut">
              <a:rPr lang="en-US" smtClean="0"/>
              <a:t>22/11/15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4075D8-74FF-3341-9F39-333DFE96A75E}" type="slidenum">
              <a:rPr lang="en-US" smtClean="0"/>
              <a:t>‹#›</a:t>
            </a:fld>
            <a:endParaRPr lang="en-US"/>
          </a:p>
        </p:txBody>
      </p:sp>
    </p:spTree>
    <p:extLst>
      <p:ext uri="{BB962C8B-B14F-4D97-AF65-F5344CB8AC3E}">
        <p14:creationId xmlns:p14="http://schemas.microsoft.com/office/powerpoint/2010/main" val="1377220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154" y="29968191"/>
            <a:ext cx="18165128" cy="3537914"/>
          </a:xfrm>
        </p:spPr>
        <p:txBody>
          <a:bodyPr anchor="b"/>
          <a:lstStyle>
            <a:lvl1pPr algn="l">
              <a:defRPr sz="9100" b="1"/>
            </a:lvl1pPr>
          </a:lstStyle>
          <a:p>
            <a:r>
              <a:rPr lang="en-GB" smtClean="0"/>
              <a:t>Click to edit Master title style</a:t>
            </a:r>
            <a:endParaRPr lang="en-US"/>
          </a:p>
        </p:txBody>
      </p:sp>
      <p:sp>
        <p:nvSpPr>
          <p:cNvPr id="3" name="Picture Placeholder 2"/>
          <p:cNvSpPr>
            <a:spLocks noGrp="1"/>
          </p:cNvSpPr>
          <p:nvPr>
            <p:ph type="pic" idx="1"/>
          </p:nvPr>
        </p:nvSpPr>
        <p:spPr>
          <a:xfrm>
            <a:off x="5934154" y="3825306"/>
            <a:ext cx="18165128" cy="25687020"/>
          </a:xfrm>
        </p:spPr>
        <p:txBody>
          <a:bodyPr/>
          <a:lstStyle>
            <a:lvl1pPr marL="0" indent="0">
              <a:buNone/>
              <a:defRPr sz="14600"/>
            </a:lvl1pPr>
            <a:lvl2pPr marL="2088040" indent="0">
              <a:buNone/>
              <a:defRPr sz="12800"/>
            </a:lvl2pPr>
            <a:lvl3pPr marL="4176078" indent="0">
              <a:buNone/>
              <a:defRPr sz="11000"/>
            </a:lvl3pPr>
            <a:lvl4pPr marL="6264118" indent="0">
              <a:buNone/>
              <a:defRPr sz="9100"/>
            </a:lvl4pPr>
            <a:lvl5pPr marL="8352157" indent="0">
              <a:buNone/>
              <a:defRPr sz="9100"/>
            </a:lvl5pPr>
            <a:lvl6pPr marL="10440197" indent="0">
              <a:buNone/>
              <a:defRPr sz="9100"/>
            </a:lvl6pPr>
            <a:lvl7pPr marL="12528235" indent="0">
              <a:buNone/>
              <a:defRPr sz="9100"/>
            </a:lvl7pPr>
            <a:lvl8pPr marL="14616275" indent="0">
              <a:buNone/>
              <a:defRPr sz="9100"/>
            </a:lvl8pPr>
            <a:lvl9pPr marL="16704314" indent="0">
              <a:buNone/>
              <a:defRPr sz="9100"/>
            </a:lvl9pPr>
          </a:lstStyle>
          <a:p>
            <a:endParaRPr lang="en-US"/>
          </a:p>
        </p:txBody>
      </p:sp>
      <p:sp>
        <p:nvSpPr>
          <p:cNvPr id="4" name="Text Placeholder 3"/>
          <p:cNvSpPr>
            <a:spLocks noGrp="1"/>
          </p:cNvSpPr>
          <p:nvPr>
            <p:ph type="body" sz="half" idx="2"/>
          </p:nvPr>
        </p:nvSpPr>
        <p:spPr>
          <a:xfrm>
            <a:off x="5934154" y="33506105"/>
            <a:ext cx="18165128" cy="5024425"/>
          </a:xfrm>
        </p:spPr>
        <p:txBody>
          <a:bodyPr/>
          <a:lstStyle>
            <a:lvl1pPr marL="0" indent="0">
              <a:buNone/>
              <a:defRPr sz="6400"/>
            </a:lvl1pPr>
            <a:lvl2pPr marL="2088040" indent="0">
              <a:buNone/>
              <a:defRPr sz="5500"/>
            </a:lvl2pPr>
            <a:lvl3pPr marL="4176078" indent="0">
              <a:buNone/>
              <a:defRPr sz="4600"/>
            </a:lvl3pPr>
            <a:lvl4pPr marL="6264118" indent="0">
              <a:buNone/>
              <a:defRPr sz="4100"/>
            </a:lvl4pPr>
            <a:lvl5pPr marL="8352157" indent="0">
              <a:buNone/>
              <a:defRPr sz="4100"/>
            </a:lvl5pPr>
            <a:lvl6pPr marL="10440197" indent="0">
              <a:buNone/>
              <a:defRPr sz="4100"/>
            </a:lvl6pPr>
            <a:lvl7pPr marL="12528235" indent="0">
              <a:buNone/>
              <a:defRPr sz="4100"/>
            </a:lvl7pPr>
            <a:lvl8pPr marL="14616275" indent="0">
              <a:buNone/>
              <a:defRPr sz="4100"/>
            </a:lvl8pPr>
            <a:lvl9pPr marL="16704314" indent="0">
              <a:buNone/>
              <a:defRPr sz="41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BD0C627-D9AF-414F-A730-D5460D2B9F03}" type="datetimeFigureOut">
              <a:rPr lang="en-US" smtClean="0"/>
              <a:t>22/11/15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4075D8-74FF-3341-9F39-333DFE96A75E}" type="slidenum">
              <a:rPr lang="en-US" smtClean="0"/>
              <a:t>‹#›</a:t>
            </a:fld>
            <a:endParaRPr lang="en-US"/>
          </a:p>
        </p:txBody>
      </p:sp>
    </p:spTree>
    <p:extLst>
      <p:ext uri="{BB962C8B-B14F-4D97-AF65-F5344CB8AC3E}">
        <p14:creationId xmlns:p14="http://schemas.microsoft.com/office/powerpoint/2010/main" val="8517978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761" y="1714453"/>
            <a:ext cx="27247691" cy="7135284"/>
          </a:xfrm>
          <a:prstGeom prst="rect">
            <a:avLst/>
          </a:prstGeom>
        </p:spPr>
        <p:txBody>
          <a:bodyPr vert="horz" lIns="417608" tIns="208805" rIns="417608" bIns="208805"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1513761" y="9989401"/>
            <a:ext cx="27247691" cy="28253743"/>
          </a:xfrm>
          <a:prstGeom prst="rect">
            <a:avLst/>
          </a:prstGeom>
        </p:spPr>
        <p:txBody>
          <a:bodyPr vert="horz" lIns="417608" tIns="208805" rIns="417608" bIns="208805"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1513761" y="39680107"/>
            <a:ext cx="7064217" cy="2279326"/>
          </a:xfrm>
          <a:prstGeom prst="rect">
            <a:avLst/>
          </a:prstGeom>
        </p:spPr>
        <p:txBody>
          <a:bodyPr vert="horz" lIns="417608" tIns="208805" rIns="417608" bIns="208805" rtlCol="0" anchor="ctr"/>
          <a:lstStyle>
            <a:lvl1pPr algn="l">
              <a:defRPr sz="5500">
                <a:solidFill>
                  <a:schemeClr val="tx1">
                    <a:tint val="75000"/>
                  </a:schemeClr>
                </a:solidFill>
              </a:defRPr>
            </a:lvl1pPr>
          </a:lstStyle>
          <a:p>
            <a:fld id="{1BD0C627-D9AF-414F-A730-D5460D2B9F03}" type="datetimeFigureOut">
              <a:rPr lang="en-US" smtClean="0"/>
              <a:t>22/11/15</a:t>
            </a:fld>
            <a:endParaRPr lang="en-US"/>
          </a:p>
        </p:txBody>
      </p:sp>
      <p:sp>
        <p:nvSpPr>
          <p:cNvPr id="5" name="Footer Placeholder 4"/>
          <p:cNvSpPr>
            <a:spLocks noGrp="1"/>
          </p:cNvSpPr>
          <p:nvPr>
            <p:ph type="ftr" sz="quarter" idx="3"/>
          </p:nvPr>
        </p:nvSpPr>
        <p:spPr>
          <a:xfrm>
            <a:off x="10344033" y="39680107"/>
            <a:ext cx="9587150" cy="2279326"/>
          </a:xfrm>
          <a:prstGeom prst="rect">
            <a:avLst/>
          </a:prstGeom>
        </p:spPr>
        <p:txBody>
          <a:bodyPr vert="horz" lIns="417608" tIns="208805" rIns="417608" bIns="208805" rtlCol="0" anchor="ctr"/>
          <a:lstStyle>
            <a:lvl1pPr algn="ctr">
              <a:defRPr sz="5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697235" y="39680107"/>
            <a:ext cx="7064217" cy="2279326"/>
          </a:xfrm>
          <a:prstGeom prst="rect">
            <a:avLst/>
          </a:prstGeom>
        </p:spPr>
        <p:txBody>
          <a:bodyPr vert="horz" lIns="417608" tIns="208805" rIns="417608" bIns="208805" rtlCol="0" anchor="ctr"/>
          <a:lstStyle>
            <a:lvl1pPr algn="r">
              <a:defRPr sz="5500">
                <a:solidFill>
                  <a:schemeClr val="tx1">
                    <a:tint val="75000"/>
                  </a:schemeClr>
                </a:solidFill>
              </a:defRPr>
            </a:lvl1pPr>
          </a:lstStyle>
          <a:p>
            <a:fld id="{4A4075D8-74FF-3341-9F39-333DFE96A75E}" type="slidenum">
              <a:rPr lang="en-US" smtClean="0"/>
              <a:t>‹#›</a:t>
            </a:fld>
            <a:endParaRPr lang="en-US"/>
          </a:p>
        </p:txBody>
      </p:sp>
    </p:spTree>
    <p:extLst>
      <p:ext uri="{BB962C8B-B14F-4D97-AF65-F5344CB8AC3E}">
        <p14:creationId xmlns:p14="http://schemas.microsoft.com/office/powerpoint/2010/main" val="2031026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88040" rtl="0" eaLnBrk="1" latinLnBrk="0" hangingPunct="1">
        <a:spcBef>
          <a:spcPct val="0"/>
        </a:spcBef>
        <a:buNone/>
        <a:defRPr sz="20200" kern="1200">
          <a:solidFill>
            <a:schemeClr val="tx1"/>
          </a:solidFill>
          <a:latin typeface="+mj-lt"/>
          <a:ea typeface="+mj-ea"/>
          <a:cs typeface="+mj-cs"/>
        </a:defRPr>
      </a:lvl1pPr>
    </p:titleStyle>
    <p:bodyStyle>
      <a:lvl1pPr marL="1566029" indent="-1566029" algn="l" defTabSz="2088040" rtl="0" eaLnBrk="1" latinLnBrk="0" hangingPunct="1">
        <a:spcBef>
          <a:spcPct val="20000"/>
        </a:spcBef>
        <a:buFont typeface="Arial"/>
        <a:buChar char="•"/>
        <a:defRPr sz="14600" kern="1200">
          <a:solidFill>
            <a:schemeClr val="tx1"/>
          </a:solidFill>
          <a:latin typeface="+mn-lt"/>
          <a:ea typeface="+mn-ea"/>
          <a:cs typeface="+mn-cs"/>
        </a:defRPr>
      </a:lvl1pPr>
      <a:lvl2pPr marL="3393064" indent="-1305024" algn="l" defTabSz="2088040" rtl="0" eaLnBrk="1" latinLnBrk="0" hangingPunct="1">
        <a:spcBef>
          <a:spcPct val="20000"/>
        </a:spcBef>
        <a:buFont typeface="Arial"/>
        <a:buChar char="–"/>
        <a:defRPr sz="12800" kern="1200">
          <a:solidFill>
            <a:schemeClr val="tx1"/>
          </a:solidFill>
          <a:latin typeface="+mn-lt"/>
          <a:ea typeface="+mn-ea"/>
          <a:cs typeface="+mn-cs"/>
        </a:defRPr>
      </a:lvl2pPr>
      <a:lvl3pPr marL="5220098" indent="-1044020" algn="l" defTabSz="2088040" rtl="0" eaLnBrk="1" latinLnBrk="0" hangingPunct="1">
        <a:spcBef>
          <a:spcPct val="20000"/>
        </a:spcBef>
        <a:buFont typeface="Arial"/>
        <a:buChar char="•"/>
        <a:defRPr sz="11000" kern="1200">
          <a:solidFill>
            <a:schemeClr val="tx1"/>
          </a:solidFill>
          <a:latin typeface="+mn-lt"/>
          <a:ea typeface="+mn-ea"/>
          <a:cs typeface="+mn-cs"/>
        </a:defRPr>
      </a:lvl3pPr>
      <a:lvl4pPr marL="7308137" indent="-1044020" algn="l" defTabSz="2088040" rtl="0" eaLnBrk="1" latinLnBrk="0" hangingPunct="1">
        <a:spcBef>
          <a:spcPct val="20000"/>
        </a:spcBef>
        <a:buFont typeface="Arial"/>
        <a:buChar char="–"/>
        <a:defRPr sz="9100" kern="1200">
          <a:solidFill>
            <a:schemeClr val="tx1"/>
          </a:solidFill>
          <a:latin typeface="+mn-lt"/>
          <a:ea typeface="+mn-ea"/>
          <a:cs typeface="+mn-cs"/>
        </a:defRPr>
      </a:lvl4pPr>
      <a:lvl5pPr marL="9396177" indent="-1044020" algn="l" defTabSz="2088040" rtl="0" eaLnBrk="1" latinLnBrk="0" hangingPunct="1">
        <a:spcBef>
          <a:spcPct val="20000"/>
        </a:spcBef>
        <a:buFont typeface="Arial"/>
        <a:buChar char="»"/>
        <a:defRPr sz="9100" kern="1200">
          <a:solidFill>
            <a:schemeClr val="tx1"/>
          </a:solidFill>
          <a:latin typeface="+mn-lt"/>
          <a:ea typeface="+mn-ea"/>
          <a:cs typeface="+mn-cs"/>
        </a:defRPr>
      </a:lvl5pPr>
      <a:lvl6pPr marL="11484215" indent="-1044020" algn="l" defTabSz="2088040" rtl="0" eaLnBrk="1" latinLnBrk="0" hangingPunct="1">
        <a:spcBef>
          <a:spcPct val="20000"/>
        </a:spcBef>
        <a:buFont typeface="Arial"/>
        <a:buChar char="•"/>
        <a:defRPr sz="9100" kern="1200">
          <a:solidFill>
            <a:schemeClr val="tx1"/>
          </a:solidFill>
          <a:latin typeface="+mn-lt"/>
          <a:ea typeface="+mn-ea"/>
          <a:cs typeface="+mn-cs"/>
        </a:defRPr>
      </a:lvl6pPr>
      <a:lvl7pPr marL="13572255" indent="-1044020" algn="l" defTabSz="2088040" rtl="0" eaLnBrk="1" latinLnBrk="0" hangingPunct="1">
        <a:spcBef>
          <a:spcPct val="20000"/>
        </a:spcBef>
        <a:buFont typeface="Arial"/>
        <a:buChar char="•"/>
        <a:defRPr sz="9100" kern="1200">
          <a:solidFill>
            <a:schemeClr val="tx1"/>
          </a:solidFill>
          <a:latin typeface="+mn-lt"/>
          <a:ea typeface="+mn-ea"/>
          <a:cs typeface="+mn-cs"/>
        </a:defRPr>
      </a:lvl7pPr>
      <a:lvl8pPr marL="15660295" indent="-1044020" algn="l" defTabSz="2088040" rtl="0" eaLnBrk="1" latinLnBrk="0" hangingPunct="1">
        <a:spcBef>
          <a:spcPct val="20000"/>
        </a:spcBef>
        <a:buFont typeface="Arial"/>
        <a:buChar char="•"/>
        <a:defRPr sz="9100" kern="1200">
          <a:solidFill>
            <a:schemeClr val="tx1"/>
          </a:solidFill>
          <a:latin typeface="+mn-lt"/>
          <a:ea typeface="+mn-ea"/>
          <a:cs typeface="+mn-cs"/>
        </a:defRPr>
      </a:lvl8pPr>
      <a:lvl9pPr marL="17748334" indent="-1044020" algn="l" defTabSz="2088040"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88040" rtl="0" eaLnBrk="1" latinLnBrk="0" hangingPunct="1">
        <a:defRPr sz="8300" kern="1200">
          <a:solidFill>
            <a:schemeClr val="tx1"/>
          </a:solidFill>
          <a:latin typeface="+mn-lt"/>
          <a:ea typeface="+mn-ea"/>
          <a:cs typeface="+mn-cs"/>
        </a:defRPr>
      </a:lvl1pPr>
      <a:lvl2pPr marL="2088040" algn="l" defTabSz="2088040" rtl="0" eaLnBrk="1" latinLnBrk="0" hangingPunct="1">
        <a:defRPr sz="8300" kern="1200">
          <a:solidFill>
            <a:schemeClr val="tx1"/>
          </a:solidFill>
          <a:latin typeface="+mn-lt"/>
          <a:ea typeface="+mn-ea"/>
          <a:cs typeface="+mn-cs"/>
        </a:defRPr>
      </a:lvl2pPr>
      <a:lvl3pPr marL="4176078" algn="l" defTabSz="2088040" rtl="0" eaLnBrk="1" latinLnBrk="0" hangingPunct="1">
        <a:defRPr sz="8300" kern="1200">
          <a:solidFill>
            <a:schemeClr val="tx1"/>
          </a:solidFill>
          <a:latin typeface="+mn-lt"/>
          <a:ea typeface="+mn-ea"/>
          <a:cs typeface="+mn-cs"/>
        </a:defRPr>
      </a:lvl3pPr>
      <a:lvl4pPr marL="6264118" algn="l" defTabSz="2088040" rtl="0" eaLnBrk="1" latinLnBrk="0" hangingPunct="1">
        <a:defRPr sz="8300" kern="1200">
          <a:solidFill>
            <a:schemeClr val="tx1"/>
          </a:solidFill>
          <a:latin typeface="+mn-lt"/>
          <a:ea typeface="+mn-ea"/>
          <a:cs typeface="+mn-cs"/>
        </a:defRPr>
      </a:lvl4pPr>
      <a:lvl5pPr marL="8352157" algn="l" defTabSz="2088040" rtl="0" eaLnBrk="1" latinLnBrk="0" hangingPunct="1">
        <a:defRPr sz="8300" kern="1200">
          <a:solidFill>
            <a:schemeClr val="tx1"/>
          </a:solidFill>
          <a:latin typeface="+mn-lt"/>
          <a:ea typeface="+mn-ea"/>
          <a:cs typeface="+mn-cs"/>
        </a:defRPr>
      </a:lvl5pPr>
      <a:lvl6pPr marL="10440197" algn="l" defTabSz="2088040" rtl="0" eaLnBrk="1" latinLnBrk="0" hangingPunct="1">
        <a:defRPr sz="8300" kern="1200">
          <a:solidFill>
            <a:schemeClr val="tx1"/>
          </a:solidFill>
          <a:latin typeface="+mn-lt"/>
          <a:ea typeface="+mn-ea"/>
          <a:cs typeface="+mn-cs"/>
        </a:defRPr>
      </a:lvl6pPr>
      <a:lvl7pPr marL="12528235" algn="l" defTabSz="2088040" rtl="0" eaLnBrk="1" latinLnBrk="0" hangingPunct="1">
        <a:defRPr sz="8300" kern="1200">
          <a:solidFill>
            <a:schemeClr val="tx1"/>
          </a:solidFill>
          <a:latin typeface="+mn-lt"/>
          <a:ea typeface="+mn-ea"/>
          <a:cs typeface="+mn-cs"/>
        </a:defRPr>
      </a:lvl7pPr>
      <a:lvl8pPr marL="14616275" algn="l" defTabSz="2088040" rtl="0" eaLnBrk="1" latinLnBrk="0" hangingPunct="1">
        <a:defRPr sz="8300" kern="1200">
          <a:solidFill>
            <a:schemeClr val="tx1"/>
          </a:solidFill>
          <a:latin typeface="+mn-lt"/>
          <a:ea typeface="+mn-ea"/>
          <a:cs typeface="+mn-cs"/>
        </a:defRPr>
      </a:lvl8pPr>
      <a:lvl9pPr marL="16704314" algn="l" defTabSz="2088040" rtl="0" eaLnBrk="1" latinLnBrk="0" hangingPunct="1">
        <a:defRPr sz="8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g"/><Relationship Id="rId7" Type="http://schemas.openxmlformats.org/officeDocument/2006/relationships/image" Target="../media/image5.png"/><Relationship Id="rId8" Type="http://schemas.openxmlformats.org/officeDocument/2006/relationships/hyperlink" Target="http://www.globaltrach.org" TargetMode="External"/><Relationship Id="rId9" Type="http://schemas.openxmlformats.org/officeDocument/2006/relationships/hyperlink" Target="http://www.tracheostomy.org.uk"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0" y="8663260"/>
            <a:ext cx="30275213" cy="34148439"/>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071512" y="683581"/>
            <a:ext cx="28333389" cy="2308324"/>
          </a:xfrm>
          <a:prstGeom prst="rect">
            <a:avLst/>
          </a:prstGeom>
          <a:noFill/>
        </p:spPr>
        <p:txBody>
          <a:bodyPr wrap="square" rtlCol="0">
            <a:spAutoFit/>
          </a:bodyPr>
          <a:lstStyle/>
          <a:p>
            <a:pPr algn="ctr"/>
            <a:r>
              <a:rPr lang="en-GB" sz="7200" b="1" dirty="0"/>
              <a:t>Rapid improvements in quality and safety following introductions of tracheostomy multi-disciplinary team ward rounds at a tertiary hospital</a:t>
            </a:r>
            <a:endParaRPr lang="en-GB" sz="7200" dirty="0"/>
          </a:p>
        </p:txBody>
      </p:sp>
      <p:sp>
        <p:nvSpPr>
          <p:cNvPr id="6" name="Rectangle 5"/>
          <p:cNvSpPr/>
          <p:nvPr/>
        </p:nvSpPr>
        <p:spPr>
          <a:xfrm>
            <a:off x="855253" y="11777863"/>
            <a:ext cx="13866986" cy="19297586"/>
          </a:xfrm>
          <a:prstGeom prst="rect">
            <a:avLst/>
          </a:prstGeom>
          <a:ln w="152400" cmpd="sng">
            <a:noFill/>
          </a:ln>
        </p:spPr>
        <p:txBody>
          <a:bodyPr wrap="square">
            <a:spAutoFit/>
          </a:bodyPr>
          <a:lstStyle/>
          <a:p>
            <a:pPr algn="just"/>
            <a:r>
              <a:rPr lang="en-GB" sz="4800" dirty="0"/>
              <a:t>Tracheostomy Multi-Disciplinary Team (TMDT) care involves interactions between multiple teams in complex patients. </a:t>
            </a:r>
            <a:r>
              <a:rPr lang="en-GB" sz="4800" dirty="0" smtClean="0"/>
              <a:t>TMDT </a:t>
            </a:r>
            <a:r>
              <a:rPr lang="en-GB" sz="4800" dirty="0"/>
              <a:t>ward rounds have shown improvements in patient outcomes </a:t>
            </a:r>
            <a:r>
              <a:rPr lang="en-GB" sz="4800" dirty="0" smtClean="0"/>
              <a:t>but </a:t>
            </a:r>
            <a:r>
              <a:rPr lang="en-GB" sz="4800" dirty="0"/>
              <a:t>most published series to date took several years to demonstrate an impact</a:t>
            </a:r>
            <a:r>
              <a:rPr lang="en-GB" sz="4800" dirty="0" smtClean="0"/>
              <a:t>. </a:t>
            </a:r>
            <a:r>
              <a:rPr lang="en-GB" sz="4800" dirty="0"/>
              <a:t>The Global Tracheostomy Collaborative (GTC) Quality Improvement (QI) programme supports rapid adoption of QI initiatives from exemplar centres, tracking patient metrics, surrogate markers of quality and adverse events. Our aim was to rapidly implement best practice TMDT ward rounds and evaluate their effectiveness</a:t>
            </a:r>
            <a:r>
              <a:rPr lang="en-GB" sz="4800" dirty="0" smtClean="0"/>
              <a:t>.</a:t>
            </a:r>
          </a:p>
          <a:p>
            <a:pPr algn="just"/>
            <a:endParaRPr lang="en-GB" sz="4800" dirty="0"/>
          </a:p>
          <a:p>
            <a:pPr algn="just"/>
            <a:r>
              <a:rPr lang="en-GB" sz="4800" dirty="0" smtClean="0"/>
              <a:t>UHSM manages </a:t>
            </a:r>
            <a:r>
              <a:rPr lang="en-GB" sz="4800" dirty="0"/>
              <a:t>around 200 tracheostomy patients annually and joined the GTC in July 2014. We collected baseline data for 20 weeks before implementing weekly TMDT ward rounds reviewing ICU and non-ENT ward-based patients. TMDT typically comprised consultant intensivist, speech and language therapist (SLT), physiotherapist, ENT specialist nurse, critical care outreach sister and a long-term ventilation specialist. We hypothesised that TMDT interventions and recommendations would directly impact upon rates of accidental decannulation, tube obstruction and patient centred outcomes. </a:t>
            </a:r>
            <a:endParaRPr lang="en-GB" sz="4800" dirty="0" smtClean="0"/>
          </a:p>
        </p:txBody>
      </p:sp>
      <p:sp>
        <p:nvSpPr>
          <p:cNvPr id="8" name="Rectangle 7"/>
          <p:cNvSpPr/>
          <p:nvPr/>
        </p:nvSpPr>
        <p:spPr>
          <a:xfrm>
            <a:off x="15609722" y="11641833"/>
            <a:ext cx="13491104" cy="22990903"/>
          </a:xfrm>
          <a:prstGeom prst="rect">
            <a:avLst/>
          </a:prstGeom>
        </p:spPr>
        <p:txBody>
          <a:bodyPr wrap="square">
            <a:spAutoFit/>
          </a:bodyPr>
          <a:lstStyle/>
          <a:p>
            <a:pPr algn="just"/>
            <a:r>
              <a:rPr lang="en-GB" sz="4800" dirty="0" smtClean="0"/>
              <a:t>Our detailed analysis was part of the Shine Project, funded by </a:t>
            </a:r>
            <a:r>
              <a:rPr lang="en-US" sz="4800" dirty="0" smtClean="0"/>
              <a:t>The Health Foundation: an independent charity working to improve the quality of healthcare in the UK</a:t>
            </a:r>
            <a:r>
              <a:rPr lang="en-US" sz="4800" i="1" dirty="0" smtClean="0"/>
              <a:t>.</a:t>
            </a:r>
            <a:r>
              <a:rPr lang="en-GB" sz="4800" dirty="0" smtClean="0">
                <a:effectLst/>
              </a:rPr>
              <a:t> </a:t>
            </a:r>
            <a:r>
              <a:rPr lang="en-GB" sz="4800" dirty="0" smtClean="0"/>
              <a:t>Data were entered into the GTC database and analysed using SPSS</a:t>
            </a:r>
          </a:p>
          <a:p>
            <a:pPr algn="just"/>
            <a:endParaRPr lang="en-GB" sz="4800" dirty="0"/>
          </a:p>
          <a:p>
            <a:pPr algn="just"/>
            <a:endParaRPr lang="en-GB" sz="4800" dirty="0" smtClean="0"/>
          </a:p>
          <a:p>
            <a:pPr algn="just"/>
            <a:endParaRPr lang="en-GB" sz="4800" dirty="0" smtClean="0"/>
          </a:p>
          <a:p>
            <a:pPr algn="just"/>
            <a:endParaRPr lang="en-GB" sz="4800" dirty="0"/>
          </a:p>
          <a:p>
            <a:pPr algn="just"/>
            <a:endParaRPr lang="en-GB" sz="4800" dirty="0" smtClean="0"/>
          </a:p>
          <a:p>
            <a:pPr algn="just"/>
            <a:endParaRPr lang="en-GB" sz="4800" dirty="0"/>
          </a:p>
          <a:p>
            <a:pPr algn="just"/>
            <a:endParaRPr lang="en-GB" sz="4800" dirty="0" smtClean="0"/>
          </a:p>
          <a:p>
            <a:pPr algn="just"/>
            <a:endParaRPr lang="en-US" sz="4800" dirty="0"/>
          </a:p>
          <a:p>
            <a:pPr algn="just"/>
            <a:endParaRPr lang="en-US" sz="4800" dirty="0" smtClean="0"/>
          </a:p>
          <a:p>
            <a:pPr algn="just"/>
            <a:r>
              <a:rPr lang="en-GB" sz="4800" dirty="0" smtClean="0"/>
              <a:t>TMDT undertook </a:t>
            </a:r>
            <a:r>
              <a:rPr lang="en-GB" sz="4800" dirty="0"/>
              <a:t>84 reviews and made 92 separate interventions or recommendations in 28 patients. Direct interventions (dressing and tube changes, endoscopy, swallowing assessment, decannulation), referrals, planned later interventions and bedside staff education and training resulted. Accidental decannulation was reduced to zero (Fisher’s exact p=0.02</a:t>
            </a:r>
            <a:r>
              <a:rPr lang="en-GB" sz="4800" dirty="0" smtClean="0"/>
              <a:t>) </a:t>
            </a:r>
            <a:r>
              <a:rPr lang="en-GB" sz="4800" dirty="0"/>
              <a:t>There was a non-significant reduction in tracheostomy-related critical incidents resulting in harm, from 21.7 to 11.8 per 1000 tracheostomy bed days (p=0.26) with a reduction in the severity of incidents also </a:t>
            </a:r>
            <a:r>
              <a:rPr lang="en-GB" sz="4800" dirty="0" smtClean="0"/>
              <a:t>observed (bar chart, left). </a:t>
            </a:r>
            <a:r>
              <a:rPr lang="en-GB" sz="4800" dirty="0"/>
              <a:t>Nonparametric linear regression with </a:t>
            </a:r>
            <a:r>
              <a:rPr lang="en-GB" sz="4800" dirty="0" err="1"/>
              <a:t>Cuzick’s</a:t>
            </a:r>
            <a:r>
              <a:rPr lang="en-GB" sz="4800" dirty="0"/>
              <a:t> trend test determined a significant reduction in both ICU (median slope -1.9, p=0.04 ) and hospital length of stay (-2.4, p=0.02) during the study period</a:t>
            </a:r>
            <a:r>
              <a:rPr lang="en-GB" sz="4800" dirty="0" smtClean="0"/>
              <a:t>.</a:t>
            </a:r>
            <a:endParaRPr lang="en-GB" sz="4800" dirty="0"/>
          </a:p>
        </p:txBody>
      </p:sp>
      <p:sp>
        <p:nvSpPr>
          <p:cNvPr id="12" name="TextBox 11"/>
          <p:cNvSpPr txBox="1"/>
          <p:nvPr/>
        </p:nvSpPr>
        <p:spPr>
          <a:xfrm>
            <a:off x="15609722" y="34515809"/>
            <a:ext cx="13491104" cy="6740307"/>
          </a:xfrm>
          <a:prstGeom prst="rect">
            <a:avLst/>
          </a:prstGeom>
          <a:noFill/>
        </p:spPr>
        <p:txBody>
          <a:bodyPr wrap="square" rtlCol="0">
            <a:spAutoFit/>
          </a:bodyPr>
          <a:lstStyle/>
          <a:p>
            <a:pPr algn="just"/>
            <a:r>
              <a:rPr lang="en-GB" sz="4800" dirty="0" smtClean="0"/>
              <a:t>TMDT </a:t>
            </a:r>
            <a:r>
              <a:rPr lang="en-GB" sz="4800" dirty="0"/>
              <a:t>ward rounds in our hospital rapidly impacted on frequency, nature and severity of tracheostomy-related adverse events by adopting interventions and resources from international exemplar institutions. Lengths of stay were also reduced, likely reflecting an increase in the quality of care, less fragmented care, and the ability of the TMDT to arrange interventions in a timely manner appropriate to the patient’s progress</a:t>
            </a:r>
            <a:r>
              <a:rPr lang="en-GB" sz="4800" dirty="0" smtClean="0"/>
              <a:t>.</a:t>
            </a:r>
            <a:endParaRPr lang="en-US" sz="4800" dirty="0"/>
          </a:p>
        </p:txBody>
      </p:sp>
      <p:pic>
        <p:nvPicPr>
          <p:cNvPr id="13" name="Picture 12" descr="GTC logo transpar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1340" y="3847085"/>
            <a:ext cx="13373914" cy="10030435"/>
          </a:xfrm>
          <a:prstGeom prst="rect">
            <a:avLst/>
          </a:prstGeom>
        </p:spPr>
      </p:pic>
      <p:sp>
        <p:nvSpPr>
          <p:cNvPr id="14" name="TextBox 13"/>
          <p:cNvSpPr txBox="1"/>
          <p:nvPr/>
        </p:nvSpPr>
        <p:spPr>
          <a:xfrm>
            <a:off x="844732" y="3462265"/>
            <a:ext cx="28772817" cy="3693319"/>
          </a:xfrm>
          <a:prstGeom prst="rect">
            <a:avLst/>
          </a:prstGeom>
          <a:noFill/>
        </p:spPr>
        <p:txBody>
          <a:bodyPr wrap="square" rtlCol="0">
            <a:spAutoFit/>
          </a:bodyPr>
          <a:lstStyle/>
          <a:p>
            <a:pPr algn="ctr"/>
            <a:r>
              <a:rPr lang="en-GB" sz="5400" b="1" dirty="0"/>
              <a:t>J Lynch</a:t>
            </a:r>
            <a:r>
              <a:rPr lang="en-GB" sz="5400" b="1" baseline="30000" dirty="0"/>
              <a:t>*</a:t>
            </a:r>
            <a:r>
              <a:rPr lang="en-GB" sz="5400" b="1" dirty="0"/>
              <a:t>, S Wallace</a:t>
            </a:r>
            <a:r>
              <a:rPr lang="en-GB" sz="5400" b="1" baseline="30000" dirty="0"/>
              <a:t>$</a:t>
            </a:r>
            <a:r>
              <a:rPr lang="en-GB" sz="5400" b="1" dirty="0"/>
              <a:t>, B </a:t>
            </a:r>
            <a:r>
              <a:rPr lang="en-GB" sz="5400" b="1" dirty="0" err="1"/>
              <a:t>Bonvento</a:t>
            </a:r>
            <a:r>
              <a:rPr lang="en-GB" sz="5400" b="1" baseline="30000" dirty="0"/>
              <a:t>%</a:t>
            </a:r>
            <a:r>
              <a:rPr lang="en-GB" sz="5400" b="1" dirty="0"/>
              <a:t>, G Sharp</a:t>
            </a:r>
            <a:r>
              <a:rPr lang="en-GB" sz="5400" b="1" baseline="30000" dirty="0"/>
              <a:t>@</a:t>
            </a:r>
            <a:r>
              <a:rPr lang="en-GB" sz="5400" b="1" dirty="0"/>
              <a:t>, S </a:t>
            </a:r>
            <a:r>
              <a:rPr lang="en-GB" sz="5400" b="1" dirty="0" err="1"/>
              <a:t>Pieri</a:t>
            </a:r>
            <a:r>
              <a:rPr lang="en-GB" sz="5400" b="1" dirty="0"/>
              <a:t>-Davies</a:t>
            </a:r>
            <a:r>
              <a:rPr lang="en-GB" sz="5400" b="1" baseline="30000" dirty="0"/>
              <a:t>!</a:t>
            </a:r>
            <a:r>
              <a:rPr lang="en-GB" sz="5400" b="1" dirty="0"/>
              <a:t>, BA McGrath</a:t>
            </a:r>
            <a:r>
              <a:rPr lang="en-GB" sz="5400" b="1" baseline="30000" dirty="0"/>
              <a:t>+</a:t>
            </a:r>
            <a:endParaRPr lang="en-GB" sz="5400" dirty="0"/>
          </a:p>
          <a:p>
            <a:pPr algn="ctr"/>
            <a:r>
              <a:rPr lang="en-GB" sz="4400" dirty="0"/>
              <a:t>*Tracheostomy QI Project Lead (ICU Charge Nurse), </a:t>
            </a:r>
            <a:r>
              <a:rPr lang="en-GB" sz="4400" baseline="30000" dirty="0"/>
              <a:t>$</a:t>
            </a:r>
            <a:r>
              <a:rPr lang="en-GB" sz="4400" dirty="0"/>
              <a:t>Speech &amp; Language Therapist, </a:t>
            </a:r>
            <a:r>
              <a:rPr lang="en-GB" sz="4400" baseline="30000" dirty="0"/>
              <a:t>%</a:t>
            </a:r>
            <a:r>
              <a:rPr lang="en-GB" sz="4400" dirty="0"/>
              <a:t>Critical Care Physiotherapist, </a:t>
            </a:r>
            <a:r>
              <a:rPr lang="en-GB" sz="4400" baseline="30000" dirty="0"/>
              <a:t>@</a:t>
            </a:r>
            <a:r>
              <a:rPr lang="en-GB" sz="4400" dirty="0"/>
              <a:t>Critical Care Outreach, </a:t>
            </a:r>
            <a:r>
              <a:rPr lang="en-GB" sz="4400" baseline="30000" dirty="0"/>
              <a:t>!</a:t>
            </a:r>
            <a:r>
              <a:rPr lang="en-GB" sz="4400" dirty="0"/>
              <a:t>LTVS Consultant Physiotherapist, </a:t>
            </a:r>
            <a:r>
              <a:rPr lang="en-GB" sz="4400" baseline="30000" dirty="0"/>
              <a:t>+</a:t>
            </a:r>
            <a:r>
              <a:rPr lang="en-GB" sz="4400" dirty="0"/>
              <a:t>ICU Consultant </a:t>
            </a:r>
          </a:p>
          <a:p>
            <a:pPr algn="ctr"/>
            <a:r>
              <a:rPr lang="en-GB" sz="4400" dirty="0"/>
              <a:t>Acute Intensive Care Unit, University Hospital South Manchester, </a:t>
            </a:r>
            <a:r>
              <a:rPr lang="en-GB" sz="4400" dirty="0" err="1"/>
              <a:t>Southmoor</a:t>
            </a:r>
            <a:r>
              <a:rPr lang="en-GB" sz="4400" dirty="0"/>
              <a:t> Road, Wythenshawe, Manchester. M23 9LT.</a:t>
            </a:r>
          </a:p>
          <a:p>
            <a:endParaRPr lang="en-US" sz="4800" dirty="0"/>
          </a:p>
        </p:txBody>
      </p:sp>
      <p:sp>
        <p:nvSpPr>
          <p:cNvPr id="17" name="TextBox 16"/>
          <p:cNvSpPr txBox="1"/>
          <p:nvPr/>
        </p:nvSpPr>
        <p:spPr>
          <a:xfrm>
            <a:off x="676953" y="39657542"/>
            <a:ext cx="14045286" cy="3170099"/>
          </a:xfrm>
          <a:prstGeom prst="rect">
            <a:avLst/>
          </a:prstGeom>
          <a:noFill/>
        </p:spPr>
        <p:txBody>
          <a:bodyPr wrap="square" rtlCol="0">
            <a:spAutoFit/>
          </a:bodyPr>
          <a:lstStyle/>
          <a:p>
            <a:r>
              <a:rPr lang="en-GB" sz="1800" b="1" u="sng" dirty="0" smtClean="0"/>
              <a:t>References</a:t>
            </a:r>
          </a:p>
          <a:p>
            <a:pPr lvl="0"/>
            <a:r>
              <a:rPr lang="en-GB" sz="1800" b="1" dirty="0"/>
              <a:t>Zhu H, Das P, Woodhouse R, &amp; </a:t>
            </a:r>
            <a:r>
              <a:rPr lang="en-GB" sz="1800" b="1" dirty="0" err="1"/>
              <a:t>Kubba</a:t>
            </a:r>
            <a:r>
              <a:rPr lang="en-GB" sz="1800" b="1" dirty="0"/>
              <a:t> H.</a:t>
            </a:r>
            <a:r>
              <a:rPr lang="en-GB" sz="1800" dirty="0"/>
              <a:t> Improving the quality of tracheostomy care. </a:t>
            </a:r>
            <a:r>
              <a:rPr lang="en-GB" sz="1800" i="1" dirty="0"/>
              <a:t>Breathe</a:t>
            </a:r>
            <a:r>
              <a:rPr lang="en-GB" sz="1800" dirty="0"/>
              <a:t>, 2014;</a:t>
            </a:r>
            <a:r>
              <a:rPr lang="en-GB" sz="1800" i="1" dirty="0"/>
              <a:t>10</a:t>
            </a:r>
            <a:r>
              <a:rPr lang="en-GB" sz="1800" dirty="0"/>
              <a:t>:286-294.</a:t>
            </a:r>
          </a:p>
          <a:p>
            <a:pPr lvl="0"/>
            <a:r>
              <a:rPr lang="en-GB" sz="1800" b="1" dirty="0"/>
              <a:t>Brown DJ, Cameron TS, Donoghue FJ, </a:t>
            </a:r>
            <a:r>
              <a:rPr lang="en-GB" sz="1800" b="1" i="1" dirty="0"/>
              <a:t>et al</a:t>
            </a:r>
            <a:r>
              <a:rPr lang="en-GB" sz="1800" i="1" dirty="0"/>
              <a:t>. </a:t>
            </a:r>
            <a:r>
              <a:rPr lang="en-GB" sz="1800" dirty="0"/>
              <a:t>Outcomes of patients with spinal cord injury before and after introduction of an interdisciplinary tracheostomy team. </a:t>
            </a:r>
            <a:r>
              <a:rPr lang="en-GB" sz="1800" i="1" dirty="0"/>
              <a:t>Critical Care and Resuscitation</a:t>
            </a:r>
            <a:r>
              <a:rPr lang="en-GB" sz="1800" dirty="0"/>
              <a:t> 2009;11:14-19.</a:t>
            </a:r>
          </a:p>
          <a:p>
            <a:pPr lvl="0"/>
            <a:r>
              <a:rPr lang="en-GB" sz="1800" b="1" dirty="0" err="1"/>
              <a:t>Cetto</a:t>
            </a:r>
            <a:r>
              <a:rPr lang="en-GB" sz="1800" b="1" dirty="0"/>
              <a:t> R, </a:t>
            </a:r>
            <a:r>
              <a:rPr lang="en-GB" sz="1800" b="1" dirty="0" err="1"/>
              <a:t>Arora</a:t>
            </a:r>
            <a:r>
              <a:rPr lang="en-GB" sz="1800" b="1" dirty="0"/>
              <a:t> A, </a:t>
            </a:r>
            <a:r>
              <a:rPr lang="en-GB" sz="1800" b="1" dirty="0" err="1"/>
              <a:t>Hettige</a:t>
            </a:r>
            <a:r>
              <a:rPr lang="en-GB" sz="1800" b="1" dirty="0"/>
              <a:t> R, </a:t>
            </a:r>
            <a:r>
              <a:rPr lang="en-GB" sz="1800" b="1" i="1" dirty="0"/>
              <a:t>et al</a:t>
            </a:r>
            <a:r>
              <a:rPr lang="en-GB" sz="1800" i="1" dirty="0"/>
              <a:t> </a:t>
            </a:r>
            <a:r>
              <a:rPr lang="en-GB" sz="1800" dirty="0"/>
              <a:t>Improving tracheostomy care: a prospective study of the multidisciplinary approach. </a:t>
            </a:r>
            <a:r>
              <a:rPr lang="en-GB" sz="1800" i="1" dirty="0"/>
              <a:t>Clinical Otolaryngology</a:t>
            </a:r>
            <a:r>
              <a:rPr lang="en-GB" sz="1800" dirty="0"/>
              <a:t>, 2011;</a:t>
            </a:r>
            <a:r>
              <a:rPr lang="en-GB" sz="1800" i="1" dirty="0"/>
              <a:t>36</a:t>
            </a:r>
            <a:r>
              <a:rPr lang="en-GB" sz="1800" dirty="0"/>
              <a:t>:482-488.</a:t>
            </a:r>
          </a:p>
          <a:p>
            <a:pPr lvl="0"/>
            <a:r>
              <a:rPr lang="en-GB" sz="1800" b="1" dirty="0"/>
              <a:t>Tobin AE &amp; </a:t>
            </a:r>
            <a:r>
              <a:rPr lang="en-GB" sz="1800" b="1" dirty="0" err="1"/>
              <a:t>Santamaria</a:t>
            </a:r>
            <a:r>
              <a:rPr lang="en-GB" sz="1800" b="1" dirty="0"/>
              <a:t> JD.</a:t>
            </a:r>
            <a:r>
              <a:rPr lang="en-GB" sz="1800" dirty="0"/>
              <a:t> An intensivist-led tracheostomy review team is associated with shorter decannulation time and length of stay: a prospective cohort study. </a:t>
            </a:r>
            <a:r>
              <a:rPr lang="en-GB" sz="1800" i="1" dirty="0"/>
              <a:t>Critical Care</a:t>
            </a:r>
            <a:r>
              <a:rPr lang="en-GB" sz="1800" dirty="0"/>
              <a:t>, 2008;</a:t>
            </a:r>
            <a:r>
              <a:rPr lang="en-GB" sz="1800" i="1" dirty="0"/>
              <a:t>12</a:t>
            </a:r>
            <a:r>
              <a:rPr lang="en-GB" sz="1800" dirty="0"/>
              <a:t>:R48.</a:t>
            </a:r>
          </a:p>
          <a:p>
            <a:pPr lvl="0"/>
            <a:r>
              <a:rPr lang="en-GB" sz="1800" b="1" dirty="0"/>
              <a:t>Speed L, &amp; Harding KE.</a:t>
            </a:r>
            <a:r>
              <a:rPr lang="en-GB" sz="1800" dirty="0"/>
              <a:t> Tracheostomy teams reduce total tracheostomy time and increase speaking valve use: a systematic review and meta-analysis. </a:t>
            </a:r>
            <a:r>
              <a:rPr lang="en-GB" sz="1800" i="1" dirty="0"/>
              <a:t>Journal of critical care</a:t>
            </a:r>
            <a:r>
              <a:rPr lang="en-GB" sz="1800" dirty="0"/>
              <a:t>, 2013;</a:t>
            </a:r>
            <a:r>
              <a:rPr lang="en-GB" sz="1800" i="1" dirty="0"/>
              <a:t>28</a:t>
            </a:r>
            <a:r>
              <a:rPr lang="en-GB" sz="1800" dirty="0"/>
              <a:t>:216-e1</a:t>
            </a:r>
            <a:r>
              <a:rPr lang="en-GB" sz="1800" dirty="0" smtClean="0"/>
              <a:t>.</a:t>
            </a:r>
            <a:endParaRPr lang="en-GB" sz="1800" dirty="0"/>
          </a:p>
          <a:p>
            <a:endParaRPr lang="en-US" sz="2000" dirty="0"/>
          </a:p>
        </p:txBody>
      </p:sp>
      <p:pic>
        <p:nvPicPr>
          <p:cNvPr id="23" name="Picture 22"/>
          <p:cNvPicPr>
            <a:picLocks noChangeAspect="1"/>
          </p:cNvPicPr>
          <p:nvPr/>
        </p:nvPicPr>
        <p:blipFill>
          <a:blip r:embed="rId4"/>
          <a:stretch>
            <a:fillRect/>
          </a:stretch>
        </p:blipFill>
        <p:spPr>
          <a:xfrm>
            <a:off x="22650062" y="6644928"/>
            <a:ext cx="5278550" cy="5132935"/>
          </a:xfrm>
          <a:prstGeom prst="rect">
            <a:avLst/>
          </a:prstGeom>
        </p:spPr>
      </p:pic>
      <p:pic>
        <p:nvPicPr>
          <p:cNvPr id="24" name="Picture 23"/>
          <p:cNvPicPr>
            <a:picLocks noChangeAspect="1"/>
          </p:cNvPicPr>
          <p:nvPr/>
        </p:nvPicPr>
        <p:blipFill>
          <a:blip r:embed="rId5"/>
          <a:stretch>
            <a:fillRect/>
          </a:stretch>
        </p:blipFill>
        <p:spPr>
          <a:xfrm>
            <a:off x="15545439" y="15889505"/>
            <a:ext cx="13780135" cy="5579061"/>
          </a:xfrm>
          <a:prstGeom prst="rect">
            <a:avLst/>
          </a:prstGeom>
        </p:spPr>
      </p:pic>
      <p:pic>
        <p:nvPicPr>
          <p:cNvPr id="25" name="Picture 24" descr="WAMM fig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2931" y="30611802"/>
            <a:ext cx="14624977" cy="8132912"/>
          </a:xfrm>
          <a:prstGeom prst="rect">
            <a:avLst/>
          </a:prstGeom>
        </p:spPr>
      </p:pic>
      <p:pic>
        <p:nvPicPr>
          <p:cNvPr id="26" name="Picture 25" descr="Health Foundation logo transparen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5839" y="6886238"/>
            <a:ext cx="8457863" cy="4475931"/>
          </a:xfrm>
          <a:prstGeom prst="rect">
            <a:avLst/>
          </a:prstGeom>
        </p:spPr>
      </p:pic>
      <p:sp>
        <p:nvSpPr>
          <p:cNvPr id="27" name="TextBox 26"/>
          <p:cNvSpPr txBox="1"/>
          <p:nvPr/>
        </p:nvSpPr>
        <p:spPr>
          <a:xfrm>
            <a:off x="15609722" y="41256116"/>
            <a:ext cx="13491104" cy="830997"/>
          </a:xfrm>
          <a:prstGeom prst="rect">
            <a:avLst/>
          </a:prstGeom>
          <a:noFill/>
        </p:spPr>
        <p:txBody>
          <a:bodyPr wrap="square" rtlCol="0">
            <a:spAutoFit/>
          </a:bodyPr>
          <a:lstStyle/>
          <a:p>
            <a:pPr algn="ctr"/>
            <a:r>
              <a:rPr lang="en-GB" sz="4800" dirty="0" smtClean="0">
                <a:hlinkClick r:id="rId8"/>
              </a:rPr>
              <a:t>www.globaltrach.org</a:t>
            </a:r>
            <a:r>
              <a:rPr lang="en-GB" sz="4800" dirty="0" smtClean="0"/>
              <a:t>   </a:t>
            </a:r>
            <a:r>
              <a:rPr lang="en-GB" sz="4800" dirty="0" smtClean="0">
                <a:hlinkClick r:id="rId9"/>
              </a:rPr>
              <a:t>www.tracheostomy.org.uk</a:t>
            </a:r>
            <a:endParaRPr lang="en-US" sz="4800" dirty="0"/>
          </a:p>
        </p:txBody>
      </p:sp>
    </p:spTree>
    <p:extLst>
      <p:ext uri="{BB962C8B-B14F-4D97-AF65-F5344CB8AC3E}">
        <p14:creationId xmlns:p14="http://schemas.microsoft.com/office/powerpoint/2010/main" val="38462230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239</TotalTime>
  <Words>721</Words>
  <Application>Microsoft Macintosh PowerPoint</Application>
  <PresentationFormat>Custom</PresentationFormat>
  <Paragraphs>27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Brendan McGrath</dc:creator>
  <cp:lastModifiedBy>Brendan McGrath</cp:lastModifiedBy>
  <cp:revision>15</cp:revision>
  <dcterms:created xsi:type="dcterms:W3CDTF">2015-11-22T17:18:36Z</dcterms:created>
  <dcterms:modified xsi:type="dcterms:W3CDTF">2015-11-22T21:17:47Z</dcterms:modified>
</cp:coreProperties>
</file>